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312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261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644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69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346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414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561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32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033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729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29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C0EB-E273-4624-8638-419AC5F426DE}" type="datetimeFigureOut">
              <a:rPr lang="es-CO" smtClean="0"/>
              <a:t>21/11/2016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2287-29F8-4843-AEED-EF2B824646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112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s-CO" sz="7300" dirty="0" smtClean="0">
                <a:solidFill>
                  <a:srgbClr val="00B0F0"/>
                </a:solidFill>
              </a:rPr>
              <a:t>Innovación</a:t>
            </a:r>
            <a:r>
              <a:rPr lang="es-CO" dirty="0" smtClean="0">
                <a:solidFill>
                  <a:srgbClr val="00B0F0"/>
                </a:solidFill>
              </a:rPr>
              <a:t/>
            </a:r>
            <a:br>
              <a:rPr lang="es-CO" dirty="0" smtClean="0">
                <a:solidFill>
                  <a:srgbClr val="00B0F0"/>
                </a:solidFill>
              </a:rPr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12" name="11 Subtítulo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4040188" cy="3384376"/>
          </a:xfrm>
        </p:spPr>
        <p:txBody>
          <a:bodyPr>
            <a:normAutofit/>
          </a:bodyPr>
          <a:lstStyle/>
          <a:p>
            <a:r>
              <a:rPr lang="es-CO" sz="4800" dirty="0" smtClean="0"/>
              <a:t>Ventajas: </a:t>
            </a:r>
            <a:r>
              <a:rPr lang="es-CO" dirty="0" smtClean="0"/>
              <a:t>eleva el nivel de producción, mas económica y hacen la producción mas rápida en menos tiempo  </a:t>
            </a:r>
          </a:p>
          <a:p>
            <a:endParaRPr lang="es-CO" dirty="0"/>
          </a:p>
          <a:p>
            <a:endParaRPr lang="es-CO" dirty="0"/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572000" y="1412776"/>
            <a:ext cx="4041775" cy="2952327"/>
          </a:xfrm>
        </p:spPr>
        <p:txBody>
          <a:bodyPr>
            <a:normAutofit lnSpcReduction="10000"/>
          </a:bodyPr>
          <a:lstStyle/>
          <a:p>
            <a:r>
              <a:rPr lang="es-CO" sz="4400" dirty="0" smtClean="0"/>
              <a:t>Desventajas:</a:t>
            </a:r>
            <a:r>
              <a:rPr lang="es-CO" dirty="0" smtClean="0"/>
              <a:t> se utiliza menos manos de obra por la tanto menos trabajadores , contribuye al aumento del desempleo , aumenta la pobreza en </a:t>
            </a:r>
            <a:r>
              <a:rPr lang="es-CO" smtClean="0"/>
              <a:t>un país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814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Innovación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Innovación</dc:title>
  <dc:creator>TABORDA</dc:creator>
  <cp:lastModifiedBy>TABORDA</cp:lastModifiedBy>
  <cp:revision>4</cp:revision>
  <dcterms:created xsi:type="dcterms:W3CDTF">2016-11-22T00:40:12Z</dcterms:created>
  <dcterms:modified xsi:type="dcterms:W3CDTF">2016-11-22T01:47:36Z</dcterms:modified>
</cp:coreProperties>
</file>